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49" r:id="rId2"/>
    <p:sldMasterId id="2147483651" r:id="rId3"/>
    <p:sldMasterId id="2147483653" r:id="rId4"/>
    <p:sldMasterId id="2147483655" r:id="rId5"/>
  </p:sldMasterIdLst>
  <p:sldIdLst>
    <p:sldId id="256" r:id="rId6"/>
    <p:sldId id="257" r:id="rId7"/>
    <p:sldId id="262" r:id="rId8"/>
    <p:sldId id="258" r:id="rId9"/>
    <p:sldId id="263" r:id="rId10"/>
    <p:sldId id="259" r:id="rId11"/>
    <p:sldId id="264" r:id="rId12"/>
    <p:sldId id="260" r:id="rId13"/>
    <p:sldId id="261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66FF99"/>
    <a:srgbClr val="FF9933"/>
    <a:srgbClr val="777777"/>
    <a:srgbClr val="CCCCFF"/>
    <a:srgbClr val="2A94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8" d="100"/>
          <a:sy n="78" d="100"/>
        </p:scale>
        <p:origin x="-8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5DBA1-2BE4-40C5-B8B2-F2B467C4B8D9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34D66-41B5-4CFF-949B-3D7501876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0F78E-8AE4-4F04-9A07-8C9D9E38D8FC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4B937-F0A8-48DD-BFD7-C48C74A33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0568C-C52C-47A4-A3F4-3E24FC658DF1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E9E66-3A61-4B2D-B893-2C3146F2B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989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990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41991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99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41993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94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95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96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97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998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99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2000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1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2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3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4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5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200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00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2008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E83EC131-BC76-434A-A760-3BAC2091D286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42009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CBF6B74-44FD-4EC9-B903-4C0B3046BC8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2010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513DC6-B96C-42E3-B63E-B15661E54890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4FEB8-4A76-4337-ACF1-1ABD04FC76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DD6D5A-CEF7-4BD4-BF26-7170F729FA2C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34697-C33C-4B1F-8940-8C45EC92FE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33B4EB-A5BC-48EF-8A88-25EADCF7575A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E25A3-4141-4810-89CE-C7287324FA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5DD780-2422-4E0C-B6C5-0070D915ABED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D65B3-2094-489A-A297-E2E7DDE113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DC9995-EB35-4A25-B9E6-D7FABAC956B4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B9779-113F-4810-81F2-557F8FE01C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7DEC2D-5FAC-42C7-B899-B31E7891B5E3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3A3A6-6409-454E-8F42-AB03A0933B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236DB2-4819-44BF-9161-2B602F999483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4B2CE-C169-44AB-9D4F-370455553B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4D24A-1822-4BED-A100-038C249BA685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C85B9-C41A-4F55-BF43-55AF57843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594347-B31A-4059-B911-B1FB8C5BF2D6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5745D-7F6E-4B7B-885C-0026259EB6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5DB006-09D9-4D19-B24E-673486A22D21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B7EEC-DD0E-4A53-8F4E-25902E1BD8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8D1ABD-D885-4A3A-8911-A63132C07662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F6593-171A-415B-9B48-E571D29F36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45059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506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45061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62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63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64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65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66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67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68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69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0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1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2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3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4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5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6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7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8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9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80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81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82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83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84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85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5086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4508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8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8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9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9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9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9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9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9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9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9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9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9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0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0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5102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4510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0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5105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510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0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0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0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1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1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1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1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1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511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1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1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1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1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2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2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2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512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12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5125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B3196F5-99FB-4735-8C2D-ED758B1147C2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45126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5127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EC7676-999B-4F64-9080-F3B23CD9CC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332058-E5E8-4FCF-97A0-9A71C8D246DB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4A59B-F862-4F93-B704-58E823E73B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B27AF-48CB-44B6-9FC7-3E8315B3EB85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B2212-5F7A-4038-A8FF-B3A62D1F58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AC691-7754-4C7F-8A75-2B6B23D0D3F9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C4BD2-C98D-4D0F-9E8D-0353798E07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7C67E5-7C23-40D4-A8B8-9D3A3A768383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875D1-4129-48F1-BA03-9E0282E485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008D38-B1C9-456B-9D52-C5861001A5C5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086D5-A2E3-4B8B-9BE2-CA51518655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57B88-1F93-4BD5-A9C7-3E69AEDC4ADA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BA702-064D-45AB-AC50-9FB00538A6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4963F-3047-4420-8148-80CDAEF53A59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A2B65-2549-4EEB-B3E6-A1266562B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E4758A-E709-4711-9E7E-186B1D35B3A6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2BAE2-2C8C-4028-86FF-B854292475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51B401-E893-486C-BBFB-B4394382AE2B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B3EB4-9401-46B3-B538-CF721D77A9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AED5A7-E4C7-4CAE-99B9-3288BA6DE5D9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E63F4-C928-4FB2-8CFC-610A07BE4B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50799B-79AB-4694-92BF-83E70BA184A8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C50E4-A9F4-451C-8C06-20052134D4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132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0855BE8-F0E1-4187-933F-7B78A9E55B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3879C743-DDB8-4304-86B7-09E3A37B8EE3}" type="datetimeFigureOut">
              <a:rPr lang="en-US"/>
              <a:pPr/>
              <a:t>11/10/2010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2D9915-A9F4-4B4E-9510-3F22D108EC0A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7FBD5-71CE-4B12-9B64-ADD41FF8F6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106F35-7B23-4A77-BC8B-133C490FFB8A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C6150-29E6-44AB-AFE9-6BBA46EC70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660637-8DB6-4957-98FB-03C09D4B6C1E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5335E-E802-40FE-8FEE-F8324B1DC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C0A86C-5D4F-48D8-B3A2-926B08EF57CC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ED36B-855E-4D9A-8EC2-9F9FC8F397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2075A-6B3C-429D-8F7C-95AD1663FD24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DE7C0-C289-446B-AF1D-8726B7DC7E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4A60F-9929-4D7A-975E-63D1C9E3C60D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A42F7-CD51-49A2-BE01-D99A2B4DB7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DDBD3F-09C0-4415-BA14-9C9011837417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581C-188D-4FAE-BA18-99B06851DA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7F8C2B-766B-43B1-8AE0-3E564F729659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5F00B-F2EE-4239-87F6-E09347E80A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E2AB60-A6D7-48FD-9AAA-C07946111F91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732CF-4064-4C6D-BFE4-548FD8947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56E3D6-AC6D-4E47-9EE5-E37EB5D3BE89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06769-DF45-40D7-91FA-57051007E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55B87B-735C-4B74-A3CA-3E6684158D96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07888-1863-4853-A8AD-F6316EAB1A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1203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04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05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06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07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08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0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1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11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B0B21695-701A-4386-BAB7-16B6910DF6F9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1212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13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10AACAD-A25A-4478-A48D-F304DE9CF9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D7AB79-A59C-4FA8-BA23-65DEBB042884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CE819-83F3-4F6C-B589-8E72BBB68D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9AFC2B-F455-4247-8C31-9BCBBCD5F434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43416-9B0F-4EFD-946E-AE087F33EB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7451C2-9BA8-4AFC-B238-474F1D0ACCC0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12E74-D129-4C36-A0EB-D55068036B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849877-B529-42FC-A01E-4EEED2D18B55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7C073-A635-4D13-8A24-5F720C6FC5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A3521-326B-471A-8019-591A6088740E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D6D4B-934F-4C6C-B847-3C1F33FF61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E082C8-4D3B-44D2-B757-0A25A9BDB681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1AF0C-7359-4504-8948-13ABEAE00D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0BD09E-4299-4ED0-9D9B-C9B6B87CA90B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7CCF1-7AAD-4CE5-BAE2-5102DC83C8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906933-EE3F-4C1E-9616-7DE7A4660074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4AFAA-260A-4B34-8FC4-E41CF0EB2B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4DAC7-2418-4E68-9D10-223CACD14F61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A4BCA-7E66-496F-826A-5EE8B1D9F8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EFB571-A3CD-49DA-B2E0-55B3C23D9E88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AEEA9-33A5-4410-9069-C3862AE8FD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10E5B6-A0EE-4989-8CFA-BC76CF5B30F4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FBA16-AA20-45D0-A20E-2A503DC930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3C574-C0B7-47E0-89C7-34666ACA27B0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D470-32CF-4496-A6A2-D044967C4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0182A-088F-43B3-912C-7846E22824BB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99C09-157C-479C-803C-3A409CBBA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51ADF-420B-4602-9933-34128AA5E9D6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03B74-DFE8-4F90-A37C-C3EA00D09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014D2-2E64-4969-A515-56C1FC52F4A9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F2675-FD1C-436F-A8A0-DD2B74425C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6CF4CC-11D8-4D8B-86DA-29D96A99DFD2}" type="datetimeFigureOut">
              <a:rPr lang="en-US"/>
              <a:pPr>
                <a:defRPr/>
              </a:pPr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14B693-F7F0-40D2-90F3-4D16F54992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6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6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96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0966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096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096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096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97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97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0976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7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8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9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80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81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98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83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8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A4791A5-0CEF-42C3-9BD1-A56F664A7352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4098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098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4DDF1D6-3770-4ADD-9419-81662F96B38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44035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403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44037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38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39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0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1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2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3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4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5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6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7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8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9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0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1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2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3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4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5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6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7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8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9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60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61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4062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44063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64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65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66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67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68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69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70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71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72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73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74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75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76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77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4078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44079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80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4081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4082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83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84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85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86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87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88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89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90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4091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92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93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94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95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96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97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98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409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10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6A326BA-FFF6-4AD2-A0DD-31E35BAA6287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4410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4102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54A0749-CA77-450A-B45F-559418F68F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4103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790E564-1777-43A5-AD2B-9667A71D9843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6571099-722E-430F-AE53-FDA5632FCA7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1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F64F9EF-0328-47B0-B02D-56D86015A15B}" type="datetimeFigureOut">
              <a:rPr lang="en-US"/>
              <a:pPr/>
              <a:t>11/10/2010</a:t>
            </a:fld>
            <a:endParaRPr lang="en-US"/>
          </a:p>
        </p:txBody>
      </p:sp>
      <p:sp>
        <p:nvSpPr>
          <p:cNvPr id="501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01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C5EF1DB-78BB-4757-9CDA-2AD138D05BC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019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019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world_biomes_m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85800"/>
            <a:ext cx="8839200" cy="63246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791200"/>
            <a:ext cx="6400800" cy="1752600"/>
          </a:xfrm>
        </p:spPr>
        <p:txBody>
          <a:bodyPr/>
          <a:lstStyle/>
          <a:p>
            <a:r>
              <a:rPr lang="en-US" sz="2800" smtClean="0">
                <a:solidFill>
                  <a:srgbClr val="898989"/>
                </a:solidFill>
              </a:rPr>
              <a:t>By: Jimmy Jencarelli</a:t>
            </a:r>
          </a:p>
          <a:p>
            <a:r>
              <a:rPr lang="en-US" sz="2800" smtClean="0">
                <a:solidFill>
                  <a:srgbClr val="898989"/>
                </a:solidFill>
              </a:rPr>
              <a:t>Ryan Gregg</a:t>
            </a: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524000" y="0"/>
            <a:ext cx="6400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High Tower Text"/>
              </a:rPr>
              <a:t>Different Biomes on Earth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00331" y="461146"/>
            <a:ext cx="6390938" cy="994084"/>
          </a:xfrm>
          <a:noFill/>
          <a:ln/>
        </p:spPr>
        <p:txBody>
          <a:bodyPr rtlCol="0">
            <a:noAutofit/>
          </a:bodyPr>
          <a:lstStyle/>
          <a:p>
            <a:pPr defTabSz="457200" fontAlgn="auto">
              <a:spcAft>
                <a:spcPts val="0"/>
              </a:spcAft>
              <a:defRPr/>
            </a:pPr>
            <a:r>
              <a:rPr lang="en-US" sz="9600" b="1" kern="1200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j-lt"/>
                <a:ea typeface="+mj-ea"/>
                <a:cs typeface="+mj-cs"/>
              </a:rPr>
              <a:t>Desert</a:t>
            </a:r>
            <a:endParaRPr lang="en-US" sz="9600" b="1" kern="1200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biome known for its hot, dry climate which possesses little vegetation and animal life.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</p:txBody>
      </p:sp>
      <p:pic>
        <p:nvPicPr>
          <p:cNvPr id="14342" name="Picture 6" descr="dry_dese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733800"/>
            <a:ext cx="3962400" cy="3124200"/>
          </a:xfrm>
          <a:prstGeom prst="rect">
            <a:avLst/>
          </a:prstGeom>
          <a:noFill/>
        </p:spPr>
      </p:pic>
      <p:sp>
        <p:nvSpPr>
          <p:cNvPr id="14343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Temperature ranges from 20-25 </a:t>
            </a:r>
            <a:r>
              <a:rPr lang="en-US">
                <a:sym typeface="Symbol" pitchFamily="18" charset="2"/>
              </a:rPr>
              <a:t>C</a:t>
            </a:r>
            <a:endParaRPr lang="en-US"/>
          </a:p>
          <a:p>
            <a:r>
              <a:rPr lang="en-US"/>
              <a:t>Rainfall is under 15cm a year</a:t>
            </a:r>
          </a:p>
          <a:p>
            <a:endParaRPr lang="en-US"/>
          </a:p>
        </p:txBody>
      </p:sp>
      <p:pic>
        <p:nvPicPr>
          <p:cNvPr id="14345" name="Picture 9" descr="Livin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733800"/>
            <a:ext cx="44958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desert_location_map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7638"/>
            <a:ext cx="9144000" cy="5440362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Desert locations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677464" y="-517534"/>
            <a:ext cx="10803728" cy="2855935"/>
          </a:xfrm>
          <a:noFill/>
          <a:ln/>
        </p:spPr>
        <p:txBody>
          <a:bodyPr rtlCol="0">
            <a:normAutofit/>
          </a:bodyPr>
          <a:lstStyle/>
          <a:p>
            <a:pPr defTabSz="457200" fontAlgn="auto">
              <a:spcAft>
                <a:spcPts val="0"/>
              </a:spcAft>
              <a:defRPr/>
            </a:pPr>
            <a:r>
              <a:rPr lang="en-US" b="1" kern="12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j-lt"/>
                <a:ea typeface="+mj-ea"/>
                <a:cs typeface="+mj-cs"/>
              </a:rPr>
              <a:t>Tundra</a:t>
            </a:r>
            <a:endParaRPr lang="en-US" b="1" kern="12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A cold, windy, and dry climate that always contains a level permafrost at all times.</a:t>
            </a:r>
          </a:p>
          <a:p>
            <a:r>
              <a:rPr lang="en-US"/>
              <a:t>It possesses minimal plant and animal life</a:t>
            </a:r>
          </a:p>
          <a:p>
            <a:r>
              <a:rPr lang="en-US"/>
              <a:t>Average annual temperature is -18 to 54</a:t>
            </a:r>
            <a:r>
              <a:rPr lang="en-US">
                <a:sym typeface="Symbol" pitchFamily="18" charset="2"/>
              </a:rPr>
              <a:t>F</a:t>
            </a:r>
          </a:p>
          <a:p>
            <a:r>
              <a:rPr lang="en-US"/>
              <a:t>Average precipitation is 6 to 10 inches</a:t>
            </a:r>
          </a:p>
        </p:txBody>
      </p:sp>
      <p:pic>
        <p:nvPicPr>
          <p:cNvPr id="15364" name="Picture 4" descr="anaktuvuk_scene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495800"/>
            <a:ext cx="3810000" cy="2362200"/>
          </a:xfrm>
          <a:prstGeom prst="rect">
            <a:avLst/>
          </a:prstGeom>
          <a:noFill/>
        </p:spPr>
      </p:pic>
      <p:pic>
        <p:nvPicPr>
          <p:cNvPr id="15366" name="Picture 6" descr="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4495800"/>
            <a:ext cx="3817937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Tundra locations</a:t>
            </a:r>
          </a:p>
        </p:txBody>
      </p:sp>
      <p:pic>
        <p:nvPicPr>
          <p:cNvPr id="23558" name="Picture 6" descr="tundra_location_map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914400"/>
            <a:ext cx="87630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Is also known as Taiga</a:t>
            </a:r>
          </a:p>
          <a:p>
            <a:pPr>
              <a:lnSpc>
                <a:spcPct val="80000"/>
              </a:lnSpc>
            </a:pPr>
            <a:r>
              <a:rPr lang="en-US" sz="2400"/>
              <a:t>Temperatures in the winter range from -54 to -1</a:t>
            </a:r>
            <a:r>
              <a:rPr lang="en-US" sz="2400">
                <a:sym typeface="Symbol" pitchFamily="18" charset="2"/>
              </a:rPr>
              <a:t>C</a:t>
            </a:r>
          </a:p>
          <a:p>
            <a:pPr>
              <a:lnSpc>
                <a:spcPct val="80000"/>
              </a:lnSpc>
            </a:pPr>
            <a:r>
              <a:rPr lang="en-US" sz="2400">
                <a:sym typeface="Symbol" pitchFamily="18" charset="2"/>
              </a:rPr>
              <a:t>During the Summer it is warm, rainy, and humid with temperatures ranging from -7 to 21C</a:t>
            </a:r>
          </a:p>
          <a:p>
            <a:pPr>
              <a:lnSpc>
                <a:spcPct val="80000"/>
              </a:lnSpc>
            </a:pPr>
            <a:r>
              <a:rPr lang="en-US" sz="2400">
                <a:sym typeface="Symbol" pitchFamily="18" charset="2"/>
              </a:rPr>
              <a:t>It’s the largest biome on the planet, located near the top of the world under the tundra. </a:t>
            </a:r>
          </a:p>
          <a:p>
            <a:pPr>
              <a:lnSpc>
                <a:spcPct val="80000"/>
              </a:lnSpc>
            </a:pPr>
            <a:r>
              <a:rPr lang="en-US" sz="2400"/>
              <a:t>Rainfall is between 30-85cm per year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>
              <a:sym typeface="Symbol" pitchFamily="18" charset="2"/>
            </a:endParaRPr>
          </a:p>
        </p:txBody>
      </p:sp>
      <p:sp>
        <p:nvSpPr>
          <p:cNvPr id="16390" name="WordArt 6"/>
          <p:cNvSpPr>
            <a:spLocks noChangeArrowheads="1" noChangeShapeType="1" noTextEdit="1"/>
          </p:cNvSpPr>
          <p:nvPr/>
        </p:nvSpPr>
        <p:spPr bwMode="auto">
          <a:xfrm>
            <a:off x="2587625" y="304800"/>
            <a:ext cx="3814763" cy="876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Boreal Forest</a:t>
            </a:r>
          </a:p>
        </p:txBody>
      </p:sp>
      <p:pic>
        <p:nvPicPr>
          <p:cNvPr id="16392" name="Picture 8" descr="taig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4562475"/>
            <a:ext cx="4191000" cy="2295525"/>
          </a:xfrm>
          <a:prstGeom prst="rect">
            <a:avLst/>
          </a:prstGeom>
          <a:noFill/>
        </p:spPr>
      </p:pic>
      <p:pic>
        <p:nvPicPr>
          <p:cNvPr id="16394" name="Picture 10" descr="eco_0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828800"/>
            <a:ext cx="4495800" cy="258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9" dur="20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Boreal Forest locations</a:t>
            </a:r>
          </a:p>
        </p:txBody>
      </p:sp>
      <p:pic>
        <p:nvPicPr>
          <p:cNvPr id="25605" name="Picture 5" descr="taiga_location_map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838200"/>
            <a:ext cx="88392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  <a:noFill/>
          <a:ln/>
        </p:spPr>
        <p:txBody>
          <a:bodyPr/>
          <a:lstStyle/>
          <a:p>
            <a:r>
              <a:rPr lang="en-US" sz="5400">
                <a:solidFill>
                  <a:srgbClr val="33CCCC"/>
                </a:solidFill>
                <a:latin typeface="Imprint MT Shadow" pitchFamily="82" charset="0"/>
              </a:rPr>
              <a:t>Chaparral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990600"/>
            <a:ext cx="8229600" cy="3581400"/>
          </a:xfrm>
        </p:spPr>
        <p:txBody>
          <a:bodyPr/>
          <a:lstStyle/>
          <a:p>
            <a:r>
              <a:rPr lang="en-US" sz="2800"/>
              <a:t>Biome shaped by a Mediterranean Climate which is hot and dry in the summer and mild and wet in the winter.</a:t>
            </a:r>
          </a:p>
          <a:p>
            <a:r>
              <a:rPr lang="en-US" sz="2800"/>
              <a:t>Temperatures range from 10</a:t>
            </a:r>
            <a:r>
              <a:rPr lang="en-US" sz="2800">
                <a:sym typeface="Symbol" pitchFamily="18" charset="2"/>
              </a:rPr>
              <a:t>C in the Winter to 40C in the Summer.</a:t>
            </a:r>
          </a:p>
          <a:p>
            <a:r>
              <a:rPr lang="en-US" sz="2800">
                <a:sym typeface="Symbol" pitchFamily="18" charset="2"/>
              </a:rPr>
              <a:t>Most plants have hard leaves to retain moisture.</a:t>
            </a:r>
          </a:p>
          <a:p>
            <a:r>
              <a:rPr lang="en-US" sz="2800">
                <a:sym typeface="Symbol" pitchFamily="18" charset="2"/>
              </a:rPr>
              <a:t>Rainfall is between 10-17 inches of rain all year.</a:t>
            </a:r>
          </a:p>
          <a:p>
            <a:endParaRPr lang="en-US" sz="2800">
              <a:sym typeface="Symbol" pitchFamily="18" charset="2"/>
            </a:endParaRPr>
          </a:p>
        </p:txBody>
      </p:sp>
      <p:pic>
        <p:nvPicPr>
          <p:cNvPr id="17414" name="Picture 6" descr="chaparr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4419600"/>
            <a:ext cx="44958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56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850"/>
                            </p:stCondLst>
                            <p:childTnLst>
                              <p:par>
                                <p:cTn id="18" presetID="56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Chaparral locations</a:t>
            </a:r>
          </a:p>
        </p:txBody>
      </p:sp>
      <p:pic>
        <p:nvPicPr>
          <p:cNvPr id="18437" name="Picture 5" descr="chaparral_location_map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990600"/>
            <a:ext cx="88392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185</Words>
  <Application>Microsoft Macintosh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Calibri</vt:lpstr>
      <vt:lpstr>Arial</vt:lpstr>
      <vt:lpstr>Symbol</vt:lpstr>
      <vt:lpstr>Imprint MT Shadow</vt:lpstr>
      <vt:lpstr>Wingdings</vt:lpstr>
      <vt:lpstr>Times New Roman</vt:lpstr>
      <vt:lpstr>Tahoma</vt:lpstr>
      <vt:lpstr>Arial Black</vt:lpstr>
      <vt:lpstr>Office Theme</vt:lpstr>
      <vt:lpstr>Mountain Top</vt:lpstr>
      <vt:lpstr>Fading Grid</vt:lpstr>
      <vt:lpstr>Ocean</vt:lpstr>
      <vt:lpstr>Glass Layers</vt:lpstr>
      <vt:lpstr>Slide 1</vt:lpstr>
      <vt:lpstr>Slide 2</vt:lpstr>
      <vt:lpstr>Desert locations</vt:lpstr>
      <vt:lpstr>Slide 4</vt:lpstr>
      <vt:lpstr>Tundra locations</vt:lpstr>
      <vt:lpstr>Slide 6</vt:lpstr>
      <vt:lpstr>Boreal Forest locations</vt:lpstr>
      <vt:lpstr>Chaparral</vt:lpstr>
      <vt:lpstr>Chaparral locations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 Department of Education Classrooms for the Future</dc:creator>
  <cp:lastModifiedBy>Jim Jencarelli</cp:lastModifiedBy>
  <cp:revision>4</cp:revision>
  <dcterms:created xsi:type="dcterms:W3CDTF">2010-11-10T13:14:33Z</dcterms:created>
  <dcterms:modified xsi:type="dcterms:W3CDTF">2010-11-11T03:25:18Z</dcterms:modified>
</cp:coreProperties>
</file>